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A01E3-B08F-4009-8C95-014E73C94095}" type="datetimeFigureOut">
              <a:rPr lang="ko-KR" altLang="en-US" smtClean="0"/>
              <a:t>2022-03-27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15B0B-EA38-40D8-9BDA-3B794AF441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3082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A01E3-B08F-4009-8C95-014E73C94095}" type="datetimeFigureOut">
              <a:rPr lang="ko-KR" altLang="en-US" smtClean="0"/>
              <a:t>2022-03-27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715B0B-EA38-40D8-9BDA-3B794AF441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9436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ko-KR" sz="3200" b="1" smtClean="0">
                <a:solidFill>
                  <a:srgbClr val="FF0066"/>
                </a:solidFill>
                <a:latin typeface="Lucida Sans Unicode" pitchFamily="34" charset="0"/>
              </a:rPr>
              <a:t>Game Programming with DirectX</a:t>
            </a:r>
            <a:endParaRPr lang="en-US" altLang="ko-KR" sz="3200" b="1" dirty="0" smtClean="0">
              <a:solidFill>
                <a:srgbClr val="FF0066"/>
              </a:solidFill>
              <a:latin typeface="Lucida Sans Unicode" pitchFamily="34" charset="0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206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286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648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4168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5454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204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739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0575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6013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2957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306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271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843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993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219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569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046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539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955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373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99</Words>
  <Application>Microsoft Office PowerPoint</Application>
  <PresentationFormat>화면 슬라이드 쇼(4:3)</PresentationFormat>
  <Paragraphs>20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4" baseType="lpstr">
      <vt:lpstr>Arial</vt:lpstr>
      <vt:lpstr>Lucida Sans Unicode</vt:lpstr>
      <vt:lpstr>맑은 고딕</vt:lpstr>
      <vt:lpstr>Office 테마</vt:lpstr>
      <vt:lpstr>Game Programming with DirectX</vt:lpstr>
      <vt:lpstr>실외 지형(Terrain)</vt:lpstr>
      <vt:lpstr>실외 지형(Terrain)</vt:lpstr>
      <vt:lpstr>실외 지형(Terrain)</vt:lpstr>
      <vt:lpstr>실외 지형(Terrain)</vt:lpstr>
      <vt:lpstr>실외 지형(Terrain)</vt:lpstr>
      <vt:lpstr>실외 지형(Terrain)</vt:lpstr>
      <vt:lpstr>실외 지형(Terrain)</vt:lpstr>
      <vt:lpstr>실외 지형(Terrain)</vt:lpstr>
      <vt:lpstr>실외 지형(Terrain)</vt:lpstr>
      <vt:lpstr>실외 지형(Terrain)</vt:lpstr>
      <vt:lpstr>실외 지형(Terrain)</vt:lpstr>
      <vt:lpstr>실외 지형(Terrain)</vt:lpstr>
      <vt:lpstr>실외 지형(Terrain)</vt:lpstr>
      <vt:lpstr>실외 지형(Terrain)</vt:lpstr>
      <vt:lpstr>실외 지형(Terrain)</vt:lpstr>
      <vt:lpstr>실외 지형(Terrain)</vt:lpstr>
      <vt:lpstr>실외 지형(Terrain)</vt:lpstr>
      <vt:lpstr>실외 지형(Terrain)</vt:lpstr>
      <vt:lpstr>실외 지형(Terrain)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Programming with DirectX</dc:title>
  <dc:creator>Louis</dc:creator>
  <cp:lastModifiedBy>Louis</cp:lastModifiedBy>
  <cp:revision>1</cp:revision>
  <dcterms:created xsi:type="dcterms:W3CDTF">2022-03-27T04:01:56Z</dcterms:created>
  <dcterms:modified xsi:type="dcterms:W3CDTF">2022-03-27T04:01:56Z</dcterms:modified>
</cp:coreProperties>
</file>

<file path=docProps/thumbnail.jpeg>
</file>